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54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04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3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3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582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841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313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125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28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25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7AD-4944-4242-BC4C-87A7C4FA5837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64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images.googl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witchzoo.com/zo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tropical </a:t>
            </a:r>
            <a:r>
              <a:rPr lang="en-US" dirty="0" err="1" smtClean="0"/>
              <a:t>piguaroucaney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Melissa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59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Your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He has a swirly tail, a big bill and a shell body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Airplant</a:t>
            </a:r>
            <a:r>
              <a:rPr lang="en-US" dirty="0" smtClean="0"/>
              <a:t> and </a:t>
            </a:r>
            <a:r>
              <a:rPr lang="en-US" dirty="0" err="1" smtClean="0"/>
              <a:t>picherplant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It needs fruits to eat water to drink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988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on Habitat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1" cy="8382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905000"/>
            <a:ext cx="6860153" cy="4775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62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animal needs camouflage , fast runner ,very stinky or </a:t>
            </a:r>
            <a:r>
              <a:rPr lang="en-US" dirty="0" err="1" smtClean="0"/>
              <a:t>poisoness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3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y Animal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14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animal will survive by using its head by scaring off his predators . He has wings so if the predator is not scared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88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http://switchzoo.com/zoo.htm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2550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85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tropical piguaroucaney </vt:lpstr>
      <vt:lpstr>Habitat of Your Animal</vt:lpstr>
      <vt:lpstr>More Information on Habitat  </vt:lpstr>
      <vt:lpstr>Animal Adaptations</vt:lpstr>
      <vt:lpstr>My Animal</vt:lpstr>
      <vt:lpstr>Evidence</vt:lpstr>
      <vt:lpstr>Citations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Lenovo User</cp:lastModifiedBy>
  <cp:revision>15</cp:revision>
  <dcterms:created xsi:type="dcterms:W3CDTF">2013-04-16T01:24:27Z</dcterms:created>
  <dcterms:modified xsi:type="dcterms:W3CDTF">2013-05-10T16:22:24Z</dcterms:modified>
</cp:coreProperties>
</file>